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30/11/2021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o 15"/>
          <p:cNvGrpSpPr/>
          <p:nvPr/>
        </p:nvGrpSpPr>
        <p:grpSpPr>
          <a:xfrm>
            <a:off x="128618" y="357166"/>
            <a:ext cx="8801100" cy="5643602"/>
            <a:chOff x="128618" y="357166"/>
            <a:chExt cx="8801100" cy="5643602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8618" y="1214422"/>
              <a:ext cx="8801100" cy="2811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CasellaDiTesto 6"/>
            <p:cNvSpPr txBox="1"/>
            <p:nvPr/>
          </p:nvSpPr>
          <p:spPr>
            <a:xfrm>
              <a:off x="3944048" y="3273982"/>
              <a:ext cx="121444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Km 75</a:t>
              </a:r>
              <a:endParaRPr lang="it-IT" dirty="0"/>
            </a:p>
          </p:txBody>
        </p:sp>
        <p:grpSp>
          <p:nvGrpSpPr>
            <p:cNvPr id="12" name="Gruppo 11"/>
            <p:cNvGrpSpPr/>
            <p:nvPr/>
          </p:nvGrpSpPr>
          <p:grpSpPr>
            <a:xfrm>
              <a:off x="1071538" y="4786322"/>
              <a:ext cx="6858048" cy="1083048"/>
              <a:chOff x="571472" y="4786322"/>
              <a:chExt cx="6858048" cy="1083048"/>
            </a:xfrm>
          </p:grpSpPr>
          <p:pic>
            <p:nvPicPr>
              <p:cNvPr id="9" name="Picture 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flipH="1">
                <a:off x="3592870" y="4860189"/>
                <a:ext cx="3776690" cy="1009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71472" y="4848710"/>
                <a:ext cx="3857652" cy="1009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1" name="Rettangolo 10"/>
              <p:cNvSpPr/>
              <p:nvPr/>
            </p:nvSpPr>
            <p:spPr>
              <a:xfrm>
                <a:off x="6000760" y="4786322"/>
                <a:ext cx="1428760" cy="35719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13" name="CasellaDiTesto 12"/>
            <p:cNvSpPr txBox="1"/>
            <p:nvPr/>
          </p:nvSpPr>
          <p:spPr>
            <a:xfrm>
              <a:off x="2928926" y="357166"/>
              <a:ext cx="27146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CUNEO </a:t>
              </a:r>
              <a:r>
                <a:rPr lang="it-IT" dirty="0" err="1" smtClean="0"/>
                <a:t>–VINADIO-CUNEO</a:t>
              </a:r>
              <a:r>
                <a:rPr lang="it-IT" dirty="0" smtClean="0"/>
                <a:t> </a:t>
              </a:r>
              <a:endParaRPr lang="it-IT" dirty="0"/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1000100" y="4714884"/>
              <a:ext cx="6929486" cy="128588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</Words>
  <PresentationFormat>Presentazione su schermo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computer</dc:creator>
  <cp:lastModifiedBy>computer</cp:lastModifiedBy>
  <cp:revision>2</cp:revision>
  <dcterms:created xsi:type="dcterms:W3CDTF">2021-11-30T10:44:45Z</dcterms:created>
  <dcterms:modified xsi:type="dcterms:W3CDTF">2021-11-30T11:01:26Z</dcterms:modified>
</cp:coreProperties>
</file>